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erriweather"/>
      <p:regular r:id="rId17"/>
    </p:embeddedFont>
    <p:embeddedFont>
      <p:font typeface="Merriweather"/>
      <p:regular r:id="rId18"/>
    </p:embeddedFont>
    <p:embeddedFont>
      <p:font typeface="Merriweather"/>
      <p:regular r:id="rId19"/>
    </p:embeddedFont>
    <p:embeddedFont>
      <p:font typeface="Merriweather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  <p:embeddedFont>
      <p:font typeface="Open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media/image-8-2.png>
</file>

<file path=ppt/media/image-8-3.png>
</file>

<file path=ppt/media/image-8-4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96095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Project Update: Week 7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39269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presentation provides an update on our project's progress since last week, highlighting key achievements and outlining our plans for the coming weeks.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75345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761077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736550"/>
            <a:ext cx="2360414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by Aryan Katiyar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2964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Updated Financial Forecast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4251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0955" y="3027521"/>
            <a:ext cx="15585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942511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Strong Revenue Projections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787259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Based on user adoption estimates and market trends, we project strong revenue growth in the coming months.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94251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37628" y="3027521"/>
            <a:ext cx="20585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9425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Cost Optimization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432929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have implemented cost-saving measures to ensure financial sustainability and optimize resource allocation.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08373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2619" y="6168747"/>
            <a:ext cx="19264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083737"/>
            <a:ext cx="36911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Investment Opportunities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574155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are exploring investment opportunities to further scale our operations and expand into new markets.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6847" y="838676"/>
            <a:ext cx="7703106" cy="12863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Progress Overview Since Last Week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504146" y="2433757"/>
            <a:ext cx="22860" cy="4957048"/>
          </a:xfrm>
          <a:prstGeom prst="roundRect">
            <a:avLst>
              <a:gd name="adj" fmla="val 378194"/>
            </a:avLst>
          </a:prstGeom>
          <a:solidFill>
            <a:srgbClr val="E5BEB2"/>
          </a:solidFill>
          <a:ln/>
        </p:spPr>
      </p:sp>
      <p:sp>
        <p:nvSpPr>
          <p:cNvPr id="5" name="Shape 2"/>
          <p:cNvSpPr/>
          <p:nvPr/>
        </p:nvSpPr>
        <p:spPr>
          <a:xfrm>
            <a:off x="6724233" y="2885242"/>
            <a:ext cx="720447" cy="22860"/>
          </a:xfrm>
          <a:prstGeom prst="roundRect">
            <a:avLst>
              <a:gd name="adj" fmla="val 378194"/>
            </a:avLst>
          </a:prstGeom>
          <a:solidFill>
            <a:srgbClr val="E5BEB2"/>
          </a:solidFill>
          <a:ln/>
        </p:spPr>
      </p:sp>
      <p:sp>
        <p:nvSpPr>
          <p:cNvPr id="6" name="Shape 3"/>
          <p:cNvSpPr/>
          <p:nvPr/>
        </p:nvSpPr>
        <p:spPr>
          <a:xfrm>
            <a:off x="6284059" y="2665214"/>
            <a:ext cx="463034" cy="463034"/>
          </a:xfrm>
          <a:prstGeom prst="roundRect">
            <a:avLst>
              <a:gd name="adj" fmla="val 18671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44794" y="2742367"/>
            <a:ext cx="141446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647623" y="2639497"/>
            <a:ext cx="4031337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User Interface Design Finalized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47623" y="3084552"/>
            <a:ext cx="6262330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Completed the design of all user interfaces, incorporating user feedback and implementing accessibility features.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24233" y="4606171"/>
            <a:ext cx="720447" cy="22860"/>
          </a:xfrm>
          <a:prstGeom prst="roundRect">
            <a:avLst>
              <a:gd name="adj" fmla="val 378194"/>
            </a:avLst>
          </a:prstGeom>
          <a:solidFill>
            <a:srgbClr val="E5BEB2"/>
          </a:solidFill>
          <a:ln/>
        </p:spPr>
      </p:sp>
      <p:sp>
        <p:nvSpPr>
          <p:cNvPr id="11" name="Shape 8"/>
          <p:cNvSpPr/>
          <p:nvPr/>
        </p:nvSpPr>
        <p:spPr>
          <a:xfrm>
            <a:off x="6284059" y="4386143"/>
            <a:ext cx="463034" cy="463034"/>
          </a:xfrm>
          <a:prstGeom prst="roundRect">
            <a:avLst>
              <a:gd name="adj" fmla="val 18671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22172" y="4463296"/>
            <a:ext cx="186809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7647623" y="4360426"/>
            <a:ext cx="4332684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Backend Development Completed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647623" y="4805482"/>
            <a:ext cx="6262330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Finished developing the backend infrastructure, ensuring robust data handling and efficient server operations.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24233" y="6327100"/>
            <a:ext cx="720447" cy="22860"/>
          </a:xfrm>
          <a:prstGeom prst="roundRect">
            <a:avLst>
              <a:gd name="adj" fmla="val 378194"/>
            </a:avLst>
          </a:prstGeom>
          <a:solidFill>
            <a:srgbClr val="E5BEB2"/>
          </a:solidFill>
          <a:ln/>
        </p:spPr>
      </p:sp>
      <p:sp>
        <p:nvSpPr>
          <p:cNvPr id="16" name="Shape 13"/>
          <p:cNvSpPr/>
          <p:nvPr/>
        </p:nvSpPr>
        <p:spPr>
          <a:xfrm>
            <a:off x="6284059" y="6107073"/>
            <a:ext cx="463034" cy="463034"/>
          </a:xfrm>
          <a:prstGeom prst="roundRect">
            <a:avLst>
              <a:gd name="adj" fmla="val 18671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28125" y="6184225"/>
            <a:ext cx="174784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7647623" y="6081355"/>
            <a:ext cx="3711416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Integration Testing Initiated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647623" y="6526411"/>
            <a:ext cx="6262330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Started integration testing to ensure seamless communication between the front-end and back-end systems.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4818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User Feedback from Final Testing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6105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0955" y="2846070"/>
            <a:ext cx="15585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761059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Positive User Response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605808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Overall, user feedback has been overwhelmingly positive, with users praising the intuitiveness and functionality of the platform.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76105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37628" y="2846070"/>
            <a:ext cx="20585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761059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Areas for Improvement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605808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have identified a few minor areas for improvement, such as optimizing the onboarding process and enhancing the search functionality.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26518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2619" y="6350198"/>
            <a:ext cx="19264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265188"/>
            <a:ext cx="33149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User Adoption Forecast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755606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Based on the positive user feedback, we expect high user adoption rates upon launch.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1344"/>
            <a:ext cx="96192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Updates on Marketing Campaigns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7099"/>
            <a:ext cx="36646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Social Media Engagement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8243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have achieved significant growth in social media engagement through targeted content and influencer collaborations.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7099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Email Marketing Performance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2573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email campaigns have achieved high open and click-through rates, indicating strong interest in the upcoming launch.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7099"/>
            <a:ext cx="30601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Website Traffic Surge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8243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We've seen a noticeable increase in website traffic, particularly from organic search results and social media referrals.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61886"/>
            <a:ext cx="98103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Vendor Feedback and Adjustments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710827"/>
            <a:ext cx="13042821" cy="2692003"/>
          </a:xfrm>
          <a:prstGeom prst="roundRect">
            <a:avLst>
              <a:gd name="adj" fmla="val 353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4718447"/>
            <a:ext cx="1302627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9653" y="4862155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Vendor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375077" y="4862155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Feedback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716691" y="4862155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Action Taken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01410" y="5368766"/>
            <a:ext cx="1302627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029653" y="5512475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Hosting Provider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5375077" y="5512475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Increased server capacity required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9716691" y="5512475"/>
            <a:ext cx="38841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Upgraded server infrastructure to accommodate projected user traffic.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01410" y="6381988"/>
            <a:ext cx="1302627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029653" y="6525697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Marketing Agency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5375077" y="6525697"/>
            <a:ext cx="388036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Suggested adjusting social media ad targeting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9716691" y="6525697"/>
            <a:ext cx="38841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Refined ad targeting based on user demographics and interests.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055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2692360"/>
            <a:ext cx="5751195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Technical Issues Resolved</a:t>
            </a:r>
            <a:endParaRPr lang="en-US" sz="3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458" y="3508296"/>
            <a:ext cx="882134" cy="141148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64149" y="3684627"/>
            <a:ext cx="3643432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Security Vulnerability Mitigation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764149" y="406610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Successfully addressed a security vulnerability identified during integration testing, enhancing platform security.</a:t>
            </a:r>
            <a:endParaRPr lang="en-US" sz="1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458" y="4919782"/>
            <a:ext cx="882134" cy="141148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64149" y="5096113"/>
            <a:ext cx="295989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Performance Optimization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764149" y="5477589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Optimized the platform's performance by streamlining data processing and reducing server load.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6331268"/>
            <a:ext cx="882134" cy="141148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64149" y="6507599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Bug Fixes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1764149" y="6889075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Resolved minor bugs identified during internal testing, ensuring a smooth user experience.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7453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Launch Timeline Confirmation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32259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06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Launch Date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557111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official launch date is confirmed for December 10, 2024.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832259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066693"/>
            <a:ext cx="31116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Pre-Launch Activities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557111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will continue to run marketing campaigns and engage with the community leading up to the launch.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69969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704403"/>
            <a:ext cx="30655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Post-Launch Support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19482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will provide ongoing support and maintenance to ensure the platform operates smoothly.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4812" y="774621"/>
            <a:ext cx="7756208" cy="561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Strategic Partnerships Established</a:t>
            </a:r>
            <a:endParaRPr lang="en-US" sz="35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4812" y="1604963"/>
            <a:ext cx="448866" cy="44886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14812" y="2233374"/>
            <a:ext cx="2295049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Content Partnership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6114812" y="2621518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Partnered with a leading content provider to ensure high-quality and engaging content for the platform.</a:t>
            </a:r>
            <a:endParaRPr lang="en-US" sz="14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4812" y="3734514"/>
            <a:ext cx="448866" cy="44886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14812" y="4362926"/>
            <a:ext cx="267747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Technology Integration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6114812" y="4751070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Collaborated with a technology partner to seamlessly integrate with existing systems and enhance user experience.</a:t>
            </a:r>
            <a:endParaRPr lang="en-US" sz="14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812" y="5864066"/>
            <a:ext cx="448866" cy="44886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14812" y="6492478"/>
            <a:ext cx="2814280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Community Engagement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6114812" y="6880622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Partnered with a community organization to promote the platform and reach a wider audience.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1055"/>
            <a:ext cx="832437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Community Outreach Results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983462"/>
            <a:ext cx="6351270" cy="392537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192322"/>
            <a:ext cx="42716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Successful Community Events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682740"/>
            <a:ext cx="63512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community outreach events have been well-attended and generated significant positive feedback.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5221" y="1983462"/>
            <a:ext cx="6351389" cy="392537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85221" y="6192322"/>
            <a:ext cx="45897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Strong Community Engagement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85221" y="6682740"/>
            <a:ext cx="63513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have established strong relationships with community members and received valuable feedback on our platform.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2024-11-24T05:01:20Z</dcterms:created>
  <dcterms:modified xsi:type="dcterms:W3CDTF">2024-11-24T05:01:20Z</dcterms:modified>
</cp:coreProperties>
</file>